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3"/>
  </p:notesMasterIdLst>
  <p:handoutMasterIdLst>
    <p:handoutMasterId r:id="rId114"/>
  </p:handoutMasterIdLst>
  <p:sldIdLst>
    <p:sldId id="625" r:id="rId2"/>
    <p:sldId id="741" r:id="rId3"/>
    <p:sldId id="749" r:id="rId4"/>
    <p:sldId id="750" r:id="rId5"/>
    <p:sldId id="628" r:id="rId6"/>
    <p:sldId id="770" r:id="rId7"/>
    <p:sldId id="629"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771" r:id="rId25"/>
    <p:sldId id="647" r:id="rId26"/>
    <p:sldId id="648" r:id="rId27"/>
    <p:sldId id="649" r:id="rId28"/>
    <p:sldId id="650" r:id="rId29"/>
    <p:sldId id="651" r:id="rId30"/>
    <p:sldId id="652" r:id="rId31"/>
    <p:sldId id="653" r:id="rId32"/>
    <p:sldId id="657" r:id="rId33"/>
    <p:sldId id="658" r:id="rId34"/>
    <p:sldId id="654" r:id="rId35"/>
    <p:sldId id="655" r:id="rId36"/>
    <p:sldId id="754" r:id="rId37"/>
    <p:sldId id="659" r:id="rId38"/>
    <p:sldId id="668" r:id="rId39"/>
    <p:sldId id="747" r:id="rId40"/>
    <p:sldId id="673" r:id="rId41"/>
    <p:sldId id="674" r:id="rId42"/>
    <p:sldId id="675" r:id="rId43"/>
    <p:sldId id="676" r:id="rId44"/>
    <p:sldId id="678" r:id="rId45"/>
    <p:sldId id="679" r:id="rId46"/>
    <p:sldId id="680" r:id="rId47"/>
    <p:sldId id="681" r:id="rId48"/>
    <p:sldId id="682" r:id="rId49"/>
    <p:sldId id="684" r:id="rId50"/>
    <p:sldId id="764" r:id="rId51"/>
    <p:sldId id="687" r:id="rId52"/>
    <p:sldId id="688" r:id="rId53"/>
    <p:sldId id="689" r:id="rId54"/>
    <p:sldId id="690" r:id="rId55"/>
    <p:sldId id="691" r:id="rId56"/>
    <p:sldId id="692" r:id="rId57"/>
    <p:sldId id="776" r:id="rId58"/>
    <p:sldId id="693" r:id="rId59"/>
    <p:sldId id="694" r:id="rId60"/>
    <p:sldId id="695" r:id="rId61"/>
    <p:sldId id="696" r:id="rId62"/>
    <p:sldId id="697" r:id="rId63"/>
    <p:sldId id="698" r:id="rId64"/>
    <p:sldId id="699" r:id="rId65"/>
    <p:sldId id="742" r:id="rId66"/>
    <p:sldId id="743" r:id="rId67"/>
    <p:sldId id="744" r:id="rId68"/>
    <p:sldId id="745" r:id="rId69"/>
    <p:sldId id="766" r:id="rId70"/>
    <p:sldId id="746" r:id="rId71"/>
    <p:sldId id="775" r:id="rId72"/>
    <p:sldId id="700" r:id="rId73"/>
    <p:sldId id="701" r:id="rId74"/>
    <p:sldId id="702" r:id="rId75"/>
    <p:sldId id="703" r:id="rId76"/>
    <p:sldId id="704" r:id="rId77"/>
    <p:sldId id="705" r:id="rId78"/>
    <p:sldId id="706" r:id="rId79"/>
    <p:sldId id="707" r:id="rId80"/>
    <p:sldId id="708" r:id="rId81"/>
    <p:sldId id="709" r:id="rId82"/>
    <p:sldId id="710" r:id="rId83"/>
    <p:sldId id="711" r:id="rId84"/>
    <p:sldId id="712" r:id="rId85"/>
    <p:sldId id="713" r:id="rId86"/>
    <p:sldId id="714" r:id="rId87"/>
    <p:sldId id="715" r:id="rId88"/>
    <p:sldId id="716" r:id="rId89"/>
    <p:sldId id="717" r:id="rId90"/>
    <p:sldId id="718" r:id="rId91"/>
    <p:sldId id="719" r:id="rId92"/>
    <p:sldId id="720" r:id="rId93"/>
    <p:sldId id="721" r:id="rId94"/>
    <p:sldId id="722" r:id="rId95"/>
    <p:sldId id="723" r:id="rId96"/>
    <p:sldId id="724" r:id="rId97"/>
    <p:sldId id="725" r:id="rId98"/>
    <p:sldId id="726" r:id="rId99"/>
    <p:sldId id="727" r:id="rId100"/>
    <p:sldId id="728" r:id="rId101"/>
    <p:sldId id="729" r:id="rId102"/>
    <p:sldId id="730" r:id="rId103"/>
    <p:sldId id="731" r:id="rId104"/>
    <p:sldId id="732" r:id="rId105"/>
    <p:sldId id="733" r:id="rId106"/>
    <p:sldId id="734" r:id="rId107"/>
    <p:sldId id="735" r:id="rId108"/>
    <p:sldId id="736" r:id="rId109"/>
    <p:sldId id="737" r:id="rId110"/>
    <p:sldId id="738" r:id="rId111"/>
    <p:sldId id="739" r:id="rId11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54" d="100"/>
          <a:sy n="54" d="100"/>
        </p:scale>
        <p:origin x="417" y="3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072E7729-51B5-46E5-AB84-7173E125DA1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4C63541-2F6D-4B18-B4C7-DFDA703356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51072E-F586-4809-A117-4076A4D350AC}"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1572CFDA-D0A4-45F3-AF2A-3B723ABB6E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72367CD-4EFC-4882-BC72-E356F7FEEBE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65B4D7F5-BD0E-4BCA-AFEE-554C3391B7AD}"/>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FECB2EE0-61AB-48D1-9D9B-3D4FFDE4B7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0269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F9C18F5-2956-4233-9993-677463E82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692A37-78BA-41AF-8A64-DAAE899F71CF}"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0666CD16-5682-4DE2-8024-203FC01C9F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FF5EF4A-BBF9-4F1C-A997-5D5BA5490943}"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7FCCF4D-C066-4F46-812E-E12FC27971BC}"/>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868C680D-EE40-428C-9900-2CE3D0848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E053BA5-D557-49ED-9901-EE7146DA3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0A57D2-73B9-4B14-AD78-9F95AF29E0B9}"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0FDD73A1-973F-49E7-901F-05EF68AC9B6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517289-B224-4790-97E0-6DB61A80A865}"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475CD434-8D14-4702-B16D-46DEB5F64DCF}"/>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6D981D44-BCB3-4732-BE11-6F5A7A975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38A4AE9-439B-48AF-AD57-10D247A57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AB7F9DC-0997-4B6A-9AFD-7BEE809BB8DC}"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44C8CD81-59B0-4852-A5B8-25D89AF7642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E4ED8C0-541D-484F-9F15-E2233BE360A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68DDB157-6BE6-43A9-8CEC-46D6AE14AC68}"/>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07927C9D-010A-42B0-A665-A3A88D0A3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4C99700-2B97-4A14-9880-65B1F545D4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AB2DE7-6607-4C77-A056-D67799AEA1AF}"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6F377B54-B41A-4319-8BF5-7576F532E0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6555C2D-8FBC-4BED-82E7-F3CD4A0C6E96}"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E48AC4F4-17B3-458C-8012-7BC94BB87653}"/>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41D44886-5AEF-4AC8-8640-D42162F048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9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9B42D97B-7A7D-478E-97F6-EDA32D9CFB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525C52A-7F23-4C10-8A0D-44A593C89D3D}"/>
              </a:ext>
            </a:extLst>
          </p:cNvPr>
          <p:cNvPicPr>
            <a:picLocks noChangeAspect="1"/>
          </p:cNvPicPr>
          <p:nvPr/>
        </p:nvPicPr>
        <p:blipFill>
          <a:blip r:embed="rId3"/>
          <a:stretch>
            <a:fillRect/>
          </a:stretch>
        </p:blipFill>
        <p:spPr>
          <a:xfrm>
            <a:off x="2342033" y="3068960"/>
            <a:ext cx="4217046" cy="36222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en-US" altLang="zh-TW" sz="1600" dirty="0">
                <a:solidFill>
                  <a:srgbClr val="5F5F5F"/>
                </a:solidFill>
              </a:rPr>
              <a:t>Windows</a:t>
            </a:r>
          </a:p>
          <a:p>
            <a:pPr lvl="1" eaLnBrk="1" hangingPunct="1">
              <a:lnSpc>
                <a:spcPct val="80000"/>
              </a:lnSpc>
            </a:pPr>
            <a:r>
              <a:rPr lang="en-US" altLang="zh-TW" sz="1600" dirty="0">
                <a:solidFill>
                  <a:srgbClr val="5F5F5F"/>
                </a:solidFill>
              </a:rPr>
              <a:t>Ubuntu</a:t>
            </a: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8BDA5133-9858-485A-B98A-617D6AC7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BAA1BF70-0459-434E-B79D-536E917BF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4516" name="図 3">
            <a:extLst>
              <a:ext uri="{FF2B5EF4-FFF2-40B4-BE49-F238E27FC236}">
                <a16:creationId xmlns:a16="http://schemas.microsoft.com/office/drawing/2014/main" id="{753B0B2A-3DAD-4A9C-AC0B-4C529B86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1790700"/>
            <a:ext cx="44450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E5E0D4ED-FDCF-46E6-955B-61ED66662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292FC886-9B83-471E-846C-B2A193536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64038FA1-6EE8-40FD-B69B-6F3BA58B7A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BB17144-E25D-4A79-9DDF-CBB38C2E6DD9}"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endParaRPr lang="en-US" altLang="ja-JP" kern="0" dirty="0">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D9201EC6-E381-44E9-AD59-BE0AA53ED4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4A7AD6-0288-4FA9-81A7-A48008CAFBEF}" type="slidenum">
              <a:rPr lang="en-US" altLang="ja-JP" sz="1400" smtClean="0"/>
              <a:pPr>
                <a:spcBef>
                  <a:spcPct val="0"/>
                </a:spcBef>
                <a:buFontTx/>
                <a:buNone/>
              </a:pPr>
              <a:t>38</a:t>
            </a:fld>
            <a:endParaRPr lang="en-US" altLang="ja-JP" sz="1400"/>
          </a:p>
        </p:txBody>
      </p:sp>
      <p:sp>
        <p:nvSpPr>
          <p:cNvPr id="92163" name="スライド番号プレースホルダ 3">
            <a:extLst>
              <a:ext uri="{FF2B5EF4-FFF2-40B4-BE49-F238E27FC236}">
                <a16:creationId xmlns:a16="http://schemas.microsoft.com/office/drawing/2014/main" id="{2C424084-5CBD-4F11-B8EA-003FB296E83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9C2800A-53DC-47BE-B485-4166C4555133}" type="slidenum">
              <a:rPr lang="en-US" altLang="ja-JP" sz="1400"/>
              <a:pPr algn="r" eaLnBrk="1" hangingPunct="1">
                <a:spcBef>
                  <a:spcPct val="0"/>
                </a:spcBef>
                <a:buFontTx/>
                <a:buNone/>
              </a:pPr>
              <a:t>38</a:t>
            </a:fld>
            <a:endParaRPr lang="en-US" altLang="ja-JP" sz="1400"/>
          </a:p>
        </p:txBody>
      </p:sp>
      <p:sp>
        <p:nvSpPr>
          <p:cNvPr id="92164" name="Rectangle 11">
            <a:extLst>
              <a:ext uri="{FF2B5EF4-FFF2-40B4-BE49-F238E27FC236}">
                <a16:creationId xmlns:a16="http://schemas.microsoft.com/office/drawing/2014/main" id="{599A3853-3638-4A52-A3CB-155C8EF00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RobotController.py</a:t>
            </a:r>
            <a:r>
              <a:rPr lang="ja-JP" altLang="en-US" sz="2400" kern="0" dirty="0">
                <a:solidFill>
                  <a:srgbClr val="5F5F5F"/>
                </a:solidFill>
              </a:rPr>
              <a:t>を</a:t>
            </a:r>
            <a:r>
              <a:rPr lang="en-US" altLang="ja-JP" sz="2400" kern="0" dirty="0">
                <a:solidFill>
                  <a:srgbClr val="5F5F5F"/>
                </a:solidFill>
              </a:rPr>
              <a:t>Python</a:t>
            </a:r>
            <a:r>
              <a:rPr lang="ja-JP" altLang="en-US" sz="2400" kern="0" dirty="0">
                <a:solidFill>
                  <a:srgbClr val="5F5F5F"/>
                </a:solidFill>
              </a:rPr>
              <a:t>用エディタで開く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2" name="図 1">
            <a:extLst>
              <a:ext uri="{FF2B5EF4-FFF2-40B4-BE49-F238E27FC236}">
                <a16:creationId xmlns:a16="http://schemas.microsoft.com/office/drawing/2014/main" id="{13185513-7B62-4153-A92C-497D9F7DCBF2}"/>
              </a:ext>
            </a:extLst>
          </p:cNvPr>
          <p:cNvPicPr>
            <a:picLocks noChangeAspect="1"/>
          </p:cNvPicPr>
          <p:nvPr/>
        </p:nvPicPr>
        <p:blipFill>
          <a:blip r:embed="rId3"/>
          <a:stretch>
            <a:fillRect/>
          </a:stretch>
        </p:blipFill>
        <p:spPr>
          <a:xfrm>
            <a:off x="2096725" y="1853825"/>
            <a:ext cx="4640703" cy="48349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39</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39</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4" name="図 3">
            <a:extLst>
              <a:ext uri="{FF2B5EF4-FFF2-40B4-BE49-F238E27FC236}">
                <a16:creationId xmlns:a16="http://schemas.microsoft.com/office/drawing/2014/main" id="{1448EBE7-AEC9-44CD-809C-00E879A8654E}"/>
              </a:ext>
            </a:extLst>
          </p:cNvPr>
          <p:cNvPicPr>
            <a:picLocks noChangeAspect="1"/>
          </p:cNvPicPr>
          <p:nvPr/>
        </p:nvPicPr>
        <p:blipFill>
          <a:blip r:embed="rId3"/>
          <a:stretch>
            <a:fillRect/>
          </a:stretch>
        </p:blipFill>
        <p:spPr>
          <a:xfrm>
            <a:off x="251520" y="2053094"/>
            <a:ext cx="8805862" cy="4395334"/>
          </a:xfrm>
          <a:prstGeom prst="rect">
            <a:avLst/>
          </a:prstGeom>
        </p:spPr>
      </p:pic>
      <p:sp>
        <p:nvSpPr>
          <p:cNvPr id="9" name="Rectangle 2">
            <a:extLst>
              <a:ext uri="{FF2B5EF4-FFF2-40B4-BE49-F238E27FC236}">
                <a16:creationId xmlns:a16="http://schemas.microsoft.com/office/drawing/2014/main" id="{12B05EF1-F481-4523-9CCE-C5EF3F87D837}"/>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変数初期化に問題があるため修正</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spTree>
    <p:extLst>
      <p:ext uri="{BB962C8B-B14F-4D97-AF65-F5344CB8AC3E}">
        <p14:creationId xmlns:p14="http://schemas.microsoft.com/office/powerpoint/2010/main" val="261516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40</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40</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2" name="図 1">
            <a:extLst>
              <a:ext uri="{FF2B5EF4-FFF2-40B4-BE49-F238E27FC236}">
                <a16:creationId xmlns:a16="http://schemas.microsoft.com/office/drawing/2014/main" id="{05CD3731-6AD3-4D05-86F5-EEFCE3DEF722}"/>
              </a:ext>
            </a:extLst>
          </p:cNvPr>
          <p:cNvPicPr>
            <a:picLocks noChangeAspect="1"/>
          </p:cNvPicPr>
          <p:nvPr/>
        </p:nvPicPr>
        <p:blipFill>
          <a:blip r:embed="rId3"/>
          <a:stretch>
            <a:fillRect/>
          </a:stretch>
        </p:blipFill>
        <p:spPr>
          <a:xfrm>
            <a:off x="71500" y="1538790"/>
            <a:ext cx="7308629" cy="2052506"/>
          </a:xfrm>
          <a:prstGeom prst="rect">
            <a:avLst/>
          </a:prstGeom>
        </p:spPr>
      </p:pic>
      <p:pic>
        <p:nvPicPr>
          <p:cNvPr id="3" name="図 2">
            <a:extLst>
              <a:ext uri="{FF2B5EF4-FFF2-40B4-BE49-F238E27FC236}">
                <a16:creationId xmlns:a16="http://schemas.microsoft.com/office/drawing/2014/main" id="{72659933-0706-4C8D-8C71-8EF4E6767FCD}"/>
              </a:ext>
            </a:extLst>
          </p:cNvPr>
          <p:cNvPicPr>
            <a:picLocks noChangeAspect="1"/>
          </p:cNvPicPr>
          <p:nvPr/>
        </p:nvPicPr>
        <p:blipFill>
          <a:blip r:embed="rId4"/>
          <a:stretch>
            <a:fillRect/>
          </a:stretch>
        </p:blipFill>
        <p:spPr>
          <a:xfrm>
            <a:off x="611560" y="3919687"/>
            <a:ext cx="6516009" cy="26557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A47AD4B6-8B6D-4823-AF02-DD1924A0DA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C04C56-DAB7-4278-A32C-EB2C63E09521}" type="slidenum">
              <a:rPr lang="en-US" altLang="ja-JP" sz="1400" smtClean="0"/>
              <a:pPr>
                <a:spcBef>
                  <a:spcPct val="0"/>
                </a:spcBef>
                <a:buFontTx/>
                <a:buNone/>
              </a:pPr>
              <a:t>41</a:t>
            </a:fld>
            <a:endParaRPr lang="en-US" altLang="ja-JP" sz="1400"/>
          </a:p>
        </p:txBody>
      </p:sp>
      <p:sp>
        <p:nvSpPr>
          <p:cNvPr id="104451" name="スライド番号プレースホルダ 3">
            <a:extLst>
              <a:ext uri="{FF2B5EF4-FFF2-40B4-BE49-F238E27FC236}">
                <a16:creationId xmlns:a16="http://schemas.microsoft.com/office/drawing/2014/main" id="{A6813037-CB21-4D08-A436-8CF6419FD82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9B3483-98BD-40C8-8FA2-5544DA2D6517}" type="slidenum">
              <a:rPr lang="en-US" altLang="ja-JP" sz="1400"/>
              <a:pPr algn="r" eaLnBrk="1" hangingPunct="1">
                <a:spcBef>
                  <a:spcPct val="0"/>
                </a:spcBef>
                <a:buFontTx/>
                <a:buNone/>
              </a:pPr>
              <a:t>41</a:t>
            </a:fld>
            <a:endParaRPr lang="en-US" altLang="ja-JP" sz="1400"/>
          </a:p>
        </p:txBody>
      </p:sp>
      <p:sp>
        <p:nvSpPr>
          <p:cNvPr id="104452" name="Rectangle 11">
            <a:extLst>
              <a:ext uri="{FF2B5EF4-FFF2-40B4-BE49-F238E27FC236}">
                <a16:creationId xmlns:a16="http://schemas.microsoft.com/office/drawing/2014/main" id="{052F0288-2B9A-42FA-B574-DB419A3A8E9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362D9BE7-A6FF-40C2-B8F8-E443CC378914}"/>
              </a:ext>
            </a:extLst>
          </p:cNvPr>
          <p:cNvPicPr>
            <a:picLocks noChangeAspect="1"/>
          </p:cNvPicPr>
          <p:nvPr/>
        </p:nvPicPr>
        <p:blipFill>
          <a:blip r:embed="rId3"/>
          <a:stretch>
            <a:fillRect/>
          </a:stretch>
        </p:blipFill>
        <p:spPr>
          <a:xfrm>
            <a:off x="1454132" y="1500974"/>
            <a:ext cx="6235736" cy="52183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C47050F5-6BCE-4EA6-BA66-68AE79775B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F9D7B2-1434-4981-B2B0-245C0E0BF29C}" type="slidenum">
              <a:rPr lang="en-US" altLang="ja-JP" sz="1400" smtClean="0"/>
              <a:pPr>
                <a:spcBef>
                  <a:spcPct val="0"/>
                </a:spcBef>
                <a:buFontTx/>
                <a:buNone/>
              </a:pPr>
              <a:t>42</a:t>
            </a:fld>
            <a:endParaRPr lang="en-US" altLang="ja-JP" sz="1400"/>
          </a:p>
        </p:txBody>
      </p:sp>
      <p:sp>
        <p:nvSpPr>
          <p:cNvPr id="106499" name="スライド番号プレースホルダ 3">
            <a:extLst>
              <a:ext uri="{FF2B5EF4-FFF2-40B4-BE49-F238E27FC236}">
                <a16:creationId xmlns:a16="http://schemas.microsoft.com/office/drawing/2014/main" id="{73B7BF74-7EAC-4649-8BB1-F1CA1903DC5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42B2FB2-E259-45BD-B45E-B99343A2FEBA}" type="slidenum">
              <a:rPr lang="en-US" altLang="ja-JP" sz="1400"/>
              <a:pPr algn="r" eaLnBrk="1" hangingPunct="1">
                <a:spcBef>
                  <a:spcPct val="0"/>
                </a:spcBef>
                <a:buFontTx/>
                <a:buNone/>
              </a:pPr>
              <a:t>42</a:t>
            </a:fld>
            <a:endParaRPr lang="en-US" altLang="ja-JP" sz="1400"/>
          </a:p>
        </p:txBody>
      </p:sp>
      <p:sp>
        <p:nvSpPr>
          <p:cNvPr id="106500" name="Rectangle 11">
            <a:extLst>
              <a:ext uri="{FF2B5EF4-FFF2-40B4-BE49-F238E27FC236}">
                <a16:creationId xmlns:a16="http://schemas.microsoft.com/office/drawing/2014/main" id="{DD585911-F029-4511-89B6-83438670318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8A966EEC-2CE3-413A-9AD9-4C107D33660A}"/>
              </a:ext>
            </a:extLst>
          </p:cNvPr>
          <p:cNvPicPr>
            <a:picLocks noChangeAspect="1"/>
          </p:cNvPicPr>
          <p:nvPr/>
        </p:nvPicPr>
        <p:blipFill>
          <a:blip r:embed="rId3"/>
          <a:stretch>
            <a:fillRect/>
          </a:stretch>
        </p:blipFill>
        <p:spPr>
          <a:xfrm>
            <a:off x="179388" y="2055765"/>
            <a:ext cx="8486387" cy="39604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87B2DE0C-13FF-4F3F-AE38-863E5EE9942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E791502-69B3-4A97-8D7D-E2F675204BDB}" type="slidenum">
              <a:rPr lang="en-US" altLang="ja-JP" sz="1400" smtClean="0"/>
              <a:pPr>
                <a:spcBef>
                  <a:spcPct val="0"/>
                </a:spcBef>
                <a:buFontTx/>
                <a:buNone/>
              </a:pPr>
              <a:t>43</a:t>
            </a:fld>
            <a:endParaRPr lang="en-US" altLang="ja-JP" sz="1400"/>
          </a:p>
        </p:txBody>
      </p:sp>
      <p:sp>
        <p:nvSpPr>
          <p:cNvPr id="108547" name="スライド番号プレースホルダ 3">
            <a:extLst>
              <a:ext uri="{FF2B5EF4-FFF2-40B4-BE49-F238E27FC236}">
                <a16:creationId xmlns:a16="http://schemas.microsoft.com/office/drawing/2014/main" id="{03D3D286-3335-480F-99A0-E6E33CB14A7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3E3A00B-3237-4CEF-83E3-50755FDF2B27}" type="slidenum">
              <a:rPr lang="en-US" altLang="ja-JP" sz="1400"/>
              <a:pPr algn="r" eaLnBrk="1" hangingPunct="1">
                <a:spcBef>
                  <a:spcPct val="0"/>
                </a:spcBef>
                <a:buFontTx/>
                <a:buNone/>
              </a:pPr>
              <a:t>43</a:t>
            </a:fld>
            <a:endParaRPr lang="en-US" altLang="ja-JP" sz="1400"/>
          </a:p>
        </p:txBody>
      </p:sp>
      <p:sp>
        <p:nvSpPr>
          <p:cNvPr id="108548" name="Rectangle 11">
            <a:extLst>
              <a:ext uri="{FF2B5EF4-FFF2-40B4-BE49-F238E27FC236}">
                <a16:creationId xmlns:a16="http://schemas.microsoft.com/office/drawing/2014/main" id="{4545AB73-2D89-42B9-B3A2-6EDCDE8233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01760BE5-64C3-4398-9ECA-B15F59849589}"/>
              </a:ext>
            </a:extLst>
          </p:cNvPr>
          <p:cNvPicPr>
            <a:picLocks noChangeAspect="1"/>
          </p:cNvPicPr>
          <p:nvPr/>
        </p:nvPicPr>
        <p:blipFill>
          <a:blip r:embed="rId3"/>
          <a:stretch>
            <a:fillRect/>
          </a:stretch>
        </p:blipFill>
        <p:spPr>
          <a:xfrm>
            <a:off x="296525" y="1808820"/>
            <a:ext cx="7992380" cy="493751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44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45</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45</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46</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46</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EF01D6CF-0718-4F65-8667-C9785B7A3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47</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47</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48</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48</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49</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49</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50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50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0A40DD16-35C2-430C-AC37-89482B51F0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68230E-1905-4488-9FCD-9AB306D63B2E}" type="slidenum">
              <a:rPr lang="en-US" altLang="ja-JP" sz="1400" smtClean="0"/>
              <a:pPr>
                <a:spcBef>
                  <a:spcPct val="0"/>
                </a:spcBef>
                <a:buFontTx/>
                <a:buNone/>
              </a:pPr>
              <a:t>51</a:t>
            </a:fld>
            <a:endParaRPr lang="en-US" altLang="ja-JP" sz="1400"/>
          </a:p>
        </p:txBody>
      </p:sp>
      <p:sp>
        <p:nvSpPr>
          <p:cNvPr id="128003" name="スライド番号プレースホルダ 3">
            <a:extLst>
              <a:ext uri="{FF2B5EF4-FFF2-40B4-BE49-F238E27FC236}">
                <a16:creationId xmlns:a16="http://schemas.microsoft.com/office/drawing/2014/main" id="{38BBB01A-DA24-4D52-B019-3EE93B88DEC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458E112-0E2E-4B20-82DF-D3384BA66590}" type="slidenum">
              <a:rPr lang="en-US" altLang="ja-JP" sz="1400"/>
              <a:pPr algn="r" eaLnBrk="1" hangingPunct="1">
                <a:spcBef>
                  <a:spcPct val="0"/>
                </a:spcBef>
                <a:buFontTx/>
                <a:buNone/>
              </a:pPr>
              <a:t>51</a:t>
            </a:fld>
            <a:endParaRPr lang="en-US" altLang="ja-JP" sz="1400"/>
          </a:p>
        </p:txBody>
      </p:sp>
      <p:sp>
        <p:nvSpPr>
          <p:cNvPr id="128004" name="Rectangle 11">
            <a:extLst>
              <a:ext uri="{FF2B5EF4-FFF2-40B4-BE49-F238E27FC236}">
                <a16:creationId xmlns:a16="http://schemas.microsoft.com/office/drawing/2014/main" id="{6A0D898A-0991-4653-95CB-3D3EEDA9FCA6}"/>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dirty="0">
                <a:solidFill>
                  <a:schemeClr val="tx1">
                    <a:lumMod val="65000"/>
                    <a:lumOff val="35000"/>
                  </a:schemeClr>
                </a:solidFill>
              </a:rPr>
              <a:t>RobotController.py</a:t>
            </a:r>
            <a:r>
              <a:rPr lang="ja-JP" altLang="en-US" sz="1600" dirty="0">
                <a:solidFill>
                  <a:schemeClr val="tx1">
                    <a:lumMod val="65000"/>
                    <a:lumOff val="35000"/>
                  </a:schemeClr>
                </a:solidFill>
              </a:rPr>
              <a:t>をダブルクリック</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3FE7BF00-78EB-4D33-AFED-95631A4902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56</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56</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57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57</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3" name="図 2">
            <a:extLst>
              <a:ext uri="{FF2B5EF4-FFF2-40B4-BE49-F238E27FC236}">
                <a16:creationId xmlns:a16="http://schemas.microsoft.com/office/drawing/2014/main" id="{DA492D3D-B6D7-4AE8-9EE4-5815ABA53B5A}"/>
              </a:ext>
            </a:extLst>
          </p:cNvPr>
          <p:cNvPicPr>
            <a:picLocks noChangeAspect="1"/>
          </p:cNvPicPr>
          <p:nvPr/>
        </p:nvPicPr>
        <p:blipFill>
          <a:blip r:embed="rId4"/>
          <a:stretch>
            <a:fillRect/>
          </a:stretch>
        </p:blipFill>
        <p:spPr>
          <a:xfrm>
            <a:off x="7105997" y="1230822"/>
            <a:ext cx="1937412" cy="1344862"/>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060" y="4322802"/>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4"/>
          <a:stretch>
            <a:fillRect/>
          </a:stretch>
        </p:blipFill>
        <p:spPr>
          <a:xfrm>
            <a:off x="4563354" y="1706916"/>
            <a:ext cx="2258896" cy="1722115"/>
          </a:xfrm>
          <a:prstGeom prst="rect">
            <a:avLst/>
          </a:prstGeom>
        </p:spPr>
      </p:pic>
      <p:pic>
        <p:nvPicPr>
          <p:cNvPr id="3" name="図 2">
            <a:extLst>
              <a:ext uri="{FF2B5EF4-FFF2-40B4-BE49-F238E27FC236}">
                <a16:creationId xmlns:a16="http://schemas.microsoft.com/office/drawing/2014/main" id="{CCBA8A9D-8DFA-4518-86E7-202540ABF47B}"/>
              </a:ext>
            </a:extLst>
          </p:cNvPr>
          <p:cNvPicPr>
            <a:picLocks noChangeAspect="1"/>
          </p:cNvPicPr>
          <p:nvPr/>
        </p:nvPicPr>
        <p:blipFill>
          <a:blip r:embed="rId5"/>
          <a:stretch>
            <a:fillRect/>
          </a:stretch>
        </p:blipFill>
        <p:spPr>
          <a:xfrm>
            <a:off x="2951820" y="4239090"/>
            <a:ext cx="3110856" cy="2488230"/>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2000" dirty="0">
                <a:solidFill>
                  <a:srgbClr val="5F5F5F"/>
                </a:solidFill>
              </a:rPr>
              <a:t>RobotController.py</a:t>
            </a:r>
            <a:r>
              <a:rPr lang="ja-JP" altLang="en-US" sz="2000" dirty="0">
                <a:solidFill>
                  <a:srgbClr val="5F5F5F"/>
                </a:solidFill>
              </a:rPr>
              <a:t>の編集</a:t>
            </a:r>
            <a:endParaRPr lang="en-US" altLang="ja-JP" sz="2000" dirty="0">
              <a:solidFill>
                <a:srgbClr val="5F5F5F"/>
              </a:solidFill>
            </a:endParaRP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a:p>
            <a:pPr eaLnBrk="1" hangingPunct="1">
              <a:lnSpc>
                <a:spcPct val="80000"/>
              </a:lnSpc>
            </a:pPr>
            <a:r>
              <a:rPr lang="en-US" altLang="ja-JP" sz="2400" dirty="0">
                <a:solidFill>
                  <a:srgbClr val="5F5F5F"/>
                </a:solidFill>
              </a:rPr>
              <a:t>Raspberry Pi</a:t>
            </a:r>
            <a:r>
              <a:rPr lang="ja-JP" altLang="en-US" sz="2400" dirty="0">
                <a:solidFill>
                  <a:srgbClr val="5F5F5F"/>
                </a:solidFill>
              </a:rPr>
              <a:t>マウス実機との接続、動作確認</a:t>
            </a:r>
            <a:endParaRPr lang="en-US" altLang="ja-JP" sz="2400" dirty="0">
              <a:solidFill>
                <a:srgbClr val="5F5F5F"/>
              </a:solidFill>
            </a:endParaRPr>
          </a:p>
        </p:txBody>
      </p:sp>
      <p:sp>
        <p:nvSpPr>
          <p:cNvPr id="16389" name="Rectangle 11">
            <a:extLst>
              <a:ext uri="{FF2B5EF4-FFF2-40B4-BE49-F238E27FC236}">
                <a16:creationId xmlns:a16="http://schemas.microsoft.com/office/drawing/2014/main"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418832" y="1897856"/>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72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85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32730</TotalTime>
  <Words>9552</Words>
  <Application>Microsoft Office PowerPoint</Application>
  <PresentationFormat>画面に合わせる (4:3)</PresentationFormat>
  <Paragraphs>1580</Paragraphs>
  <Slides>111</Slides>
  <Notes>106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111</vt:i4>
      </vt:variant>
    </vt:vector>
  </HeadingPairs>
  <TitlesOfParts>
    <vt:vector size="115"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ソースコードの編集</vt:lpstr>
      <vt:lpstr>ソースコードの編集</vt:lpstr>
      <vt:lpstr>ソースコードの編集</vt:lpstr>
      <vt:lpstr>ソースコードの編集</vt:lpstr>
      <vt:lpstr>ソースコードの編集</vt:lpstr>
      <vt:lpstr>ソースコードの編集</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EV3との接続</vt:lpstr>
      <vt:lpstr>ネームサーバーとの接続</vt:lpstr>
      <vt:lpstr>起動済みのRTC、ネームサーバー再起動</vt:lpstr>
      <vt:lpstr>ポートの接続</vt:lpstr>
      <vt:lpstr>動作確認</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1031</cp:revision>
  <cp:lastPrinted>2017-06-21T01:22:23Z</cp:lastPrinted>
  <dcterms:created xsi:type="dcterms:W3CDTF">2005-10-20T13:06:43Z</dcterms:created>
  <dcterms:modified xsi:type="dcterms:W3CDTF">2019-06-13T08:29:23Z</dcterms:modified>
</cp:coreProperties>
</file>